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1" r:id="rId2"/>
    <p:sldId id="282" r:id="rId3"/>
    <p:sldId id="283" r:id="rId4"/>
    <p:sldId id="287" r:id="rId5"/>
    <p:sldId id="288" r:id="rId6"/>
    <p:sldId id="289" r:id="rId7"/>
    <p:sldId id="290" r:id="rId8"/>
    <p:sldId id="284" r:id="rId9"/>
    <p:sldId id="285" r:id="rId10"/>
    <p:sldId id="286" r:id="rId11"/>
    <p:sldId id="257" r:id="rId12"/>
    <p:sldId id="259" r:id="rId13"/>
    <p:sldId id="277" r:id="rId14"/>
    <p:sldId id="278" r:id="rId15"/>
    <p:sldId id="279" r:id="rId16"/>
    <p:sldId id="258" r:id="rId17"/>
    <p:sldId id="261" r:id="rId18"/>
    <p:sldId id="262" r:id="rId19"/>
    <p:sldId id="280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91" r:id="rId28"/>
    <p:sldId id="270" r:id="rId29"/>
    <p:sldId id="271" r:id="rId30"/>
    <p:sldId id="272" r:id="rId31"/>
    <p:sldId id="273" r:id="rId32"/>
    <p:sldId id="274" r:id="rId33"/>
    <p:sldId id="275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1A6C42-D338-498B-A8E6-C9781742AC34}">
          <p14:sldIdLst>
            <p14:sldId id="281"/>
            <p14:sldId id="282"/>
            <p14:sldId id="283"/>
            <p14:sldId id="287"/>
            <p14:sldId id="288"/>
            <p14:sldId id="289"/>
            <p14:sldId id="290"/>
            <p14:sldId id="284"/>
            <p14:sldId id="285"/>
            <p14:sldId id="286"/>
            <p14:sldId id="257"/>
            <p14:sldId id="259"/>
            <p14:sldId id="277"/>
            <p14:sldId id="278"/>
            <p14:sldId id="279"/>
            <p14:sldId id="258"/>
            <p14:sldId id="261"/>
            <p14:sldId id="262"/>
            <p14:sldId id="280"/>
            <p14:sldId id="263"/>
          </p14:sldIdLst>
        </p14:section>
        <p14:section name="LVM" id="{C6564151-6985-4B04-966B-F0926E1B8262}">
          <p14:sldIdLst>
            <p14:sldId id="264"/>
          </p14:sldIdLst>
        </p14:section>
        <p14:section name="SELINUX" id="{D5AA55EF-9734-4B4A-8E25-A1D3BB3F58FB}">
          <p14:sldIdLst>
            <p14:sldId id="265"/>
            <p14:sldId id="266"/>
            <p14:sldId id="267"/>
            <p14:sldId id="268"/>
            <p14:sldId id="269"/>
            <p14:sldId id="291"/>
            <p14:sldId id="270"/>
          </p14:sldIdLst>
        </p14:section>
        <p14:section name="Authentication" id="{B7EA59F8-B7C8-4591-B760-4ECE96B30120}">
          <p14:sldIdLst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ED17-90AD-4376-92C5-B2FDAE0C8E4B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A96B-F923-497C-B848-19EC378D0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9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https://developers.redhat.com/blog/2018/12/10/install-java-rhel8#video_demo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1A96B-F923-497C-B848-19EC378D00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9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8E73-37E5-A155-0F14-F2E4B4364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521DF-7AEF-9FA2-CB27-4C3EBA527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B205-12A5-A6C5-7A3A-842501886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6DB0F-D83D-C5B1-2B88-4CBC936C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C9AE1-68C7-28CE-6BCC-E218A3A6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2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D929-BB4D-75AC-443B-991C79A6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B8DDF-7201-0A83-4557-D9E9CAF80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F6802-4E4C-CC40-EF71-C2A4E93D2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DB757-08E0-B71B-AB2C-FBF62750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0A855-B5B7-2EC7-9D63-2B30C9D5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C8D16-37C6-A05B-11A4-4DF3F9FB7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7E466E-3ADF-5A83-C287-C4B537D340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3355-9FDB-8559-ED0C-599CC260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F5DAF-135E-D43E-598A-4DEA160C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2C66-5FC1-B43B-0E80-998CAA57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5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E14C-6DDA-D7A0-21E8-B0E55614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4F65-FCC8-9078-B1AE-7294461C5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DF4C2-D100-5AB9-E157-4600FAA9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F172-E6A8-E245-0CDC-063FF4017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C7CDE-05B6-69AB-A3EB-0652BDD9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9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4D9C-73BC-C73A-B731-18490B70D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3DD07-6888-29DE-E337-A9658A1CF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D532E-28E2-B31A-7A1A-9EFC0EB87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B4003-BF53-B02A-2E7F-9360435C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6A89A-62BC-CD20-5B08-FFE42890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76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38EE7-D7EA-81CF-B964-C08AE69A7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B02-683F-FE7C-F150-D61E1DE60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5B434-BB8E-7236-8801-3E5F65565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D5BE3-A388-D43E-541F-FC2DE5F0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5DFDB-DB32-3716-B6AB-8D355132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19516-1B1E-589E-90DD-B4FE6809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80E4-9944-C390-1789-7DFE0FB18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2DF42-9303-A997-1B92-D00E0BB86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8F3AB-10E1-07FC-6924-E0B538C64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5E05A-E463-BF3A-2612-9B907F98D5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D32B3-7435-03F4-2F8B-63F7E00E6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E4752-6C91-71D4-1009-ED9345CD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1CB697-786F-8FC0-4EE9-026CA59D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3166F-9DB2-3FA2-6596-D6DB358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27A9-913E-94EF-8DAB-C4CE143D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C00EA-8A3D-597B-32CC-CD0527FC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282D3-C3FC-87B2-D2A9-F4D1204E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1F31D-BC51-217E-23C1-7169B1B68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17A31-5903-B0E5-CA2E-2C01EC02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BBF397-8FE3-7C46-C24C-5B57194E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8335E-6F38-073F-604B-CF36778D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7C03-11A8-484E-79B8-2024D9945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DB54F-CB33-7CA7-72D2-D94684BE6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459CB-3369-36E4-6446-A96953776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AD285-A3BF-22A1-7D6D-656573985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523CE-8047-520C-6CE2-77E561C8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1A7A8-6B0B-C839-45B6-56EC1224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2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32FB-F086-0150-9FAD-0689F1AE1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1D2D8-EE04-2A77-3ED9-290162217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06517-1D08-E6D1-A1FB-F310ADA6E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DC4D5-7697-754C-674E-2A60C236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F4472-14F8-7AA7-DAEB-8B62360C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AD578-02C2-7236-3702-C9C2B2D4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87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555E1-EA81-7555-7707-0F69319D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5F853-5555-8D51-AB23-37064A203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0DE95-AF24-C642-087C-4C7F5A9038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EF237-735B-4228-860A-A4F89F5DE1D2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C2797-D481-808E-961A-041BC0CD6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30FE4-E173-33C4-04AA-391A83337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28F1-F464-4DFA-AF9D-DD53D6B5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3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AC6EF-F858-B6B9-41DF-D6B7C9DA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09" y="367906"/>
            <a:ext cx="9685859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1DFE4-3C7E-7CD6-7D9C-89D25BCB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" y="301688"/>
            <a:ext cx="9521071" cy="1722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B1149-551B-1BBE-2B50-F36C85CC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1" y="2160359"/>
            <a:ext cx="9459524" cy="639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E92D3-7808-614F-F702-B3ACA21C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1" y="3128694"/>
            <a:ext cx="7859324" cy="18586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8257-78F3-060E-0318-5628864B7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96" y="3307462"/>
            <a:ext cx="5050037" cy="35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E89B3-D727-2E7C-493F-3C837772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8" y="522053"/>
            <a:ext cx="4488569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78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E53489-E146-DCF9-AB59-A24961C8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61" y="1985692"/>
            <a:ext cx="5356404" cy="3215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1AD72D-EF88-F7E4-B845-E3624894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" y="1985692"/>
            <a:ext cx="6271803" cy="470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872EA-A56A-9156-F41E-8DD822480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6" y="244067"/>
            <a:ext cx="5601185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5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9E8CF-DCDB-76D0-4F93-A887C694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3" y="1712521"/>
            <a:ext cx="5431727" cy="414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9006F-6C14-BCBA-EB4C-92A141FA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96" y="1774066"/>
            <a:ext cx="5724559" cy="403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DAB8A-2B00-E791-184F-196574D9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22" y="270444"/>
            <a:ext cx="4626463" cy="12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63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3DFE5-3B9D-D2A6-9CAC-52F2E40C9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2" y="270444"/>
            <a:ext cx="4626463" cy="1252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A8E37-BBE4-C3CC-5184-7B3D6E03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2" y="1782907"/>
            <a:ext cx="5707875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C739E-93F3-AFE3-A76E-7AE44387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2" y="345923"/>
            <a:ext cx="5914343" cy="4023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EF4B1-EFF1-4182-750C-E605CFA2A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15" y="847733"/>
            <a:ext cx="5921253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2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1B341-5DC1-66B1-DCBD-1ACD4570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696" y="809816"/>
            <a:ext cx="7230409" cy="445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04290-5ECD-06EF-CD01-CDACDD20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" y="153790"/>
            <a:ext cx="4839119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9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3DD80-46CE-FA08-210B-3E4C3F92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152" y="573349"/>
            <a:ext cx="6271803" cy="4656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0B559-3B0A-E6FF-4848-4BF3FAE57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4806"/>
            <a:ext cx="4123592" cy="14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7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24037-F4EC-EC05-98C4-4C26A53BF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7" y="1835080"/>
            <a:ext cx="5448772" cy="38560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FADA5-6A8B-B1B3-B3B7-4F49C36A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2" y="250506"/>
            <a:ext cx="4123592" cy="1461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DA85B-743B-F49E-5388-F8FA5AED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81" y="1711622"/>
            <a:ext cx="5745978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1FADA5-6A8B-B1B3-B3B7-4F49C36A6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250506"/>
            <a:ext cx="4123592" cy="1461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5D174-ECD2-4A96-7920-58582E53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93" y="1711622"/>
            <a:ext cx="5395428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5E94F-85C8-0C20-ACE0-296C5984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55" y="216990"/>
            <a:ext cx="9083827" cy="4138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376C53-6FC1-0E96-9912-4FA9B1C8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3" y="5007451"/>
            <a:ext cx="5662151" cy="1432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76506-CA77-178E-2F00-000F0B34D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3" y="4313419"/>
            <a:ext cx="3535986" cy="579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3DDFF0-5C42-09EA-5183-D688D6968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013" y="5007451"/>
            <a:ext cx="6376772" cy="12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87BD9-8383-D167-B686-E6EBB798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6" y="124351"/>
            <a:ext cx="7349059" cy="3563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78A1DE-0B2C-AAAF-F2ED-BC3A6527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730" y="3687704"/>
            <a:ext cx="3619029" cy="3080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1133-6749-9601-7BE0-50F8E36FC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92" y="3825489"/>
            <a:ext cx="5986246" cy="280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95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260F0-BC22-B87F-8518-B26979AB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3" y="731316"/>
            <a:ext cx="6104149" cy="4709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7EFF2-6C1D-0234-668B-443285BF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89" y="385630"/>
            <a:ext cx="5075360" cy="13564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45A5B-2386-7420-3651-CAF508A3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162" y="2281284"/>
            <a:ext cx="5464013" cy="624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88CB5-AB6A-B7DE-9592-5228F630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546" y="666510"/>
            <a:ext cx="6088908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3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56E46E-A7B2-7F66-FFF0-DB765CDD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95" y="5493902"/>
            <a:ext cx="10036410" cy="1364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A6D8B-2825-F2C1-C301-9CAA6E8F7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2" y="121398"/>
            <a:ext cx="10402201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18576-76FE-E4EC-6345-7EEF086C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9" y="87804"/>
            <a:ext cx="10394581" cy="274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34B8E7-14B1-0A44-52CC-C23A458F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47" y="2933311"/>
            <a:ext cx="3727854" cy="1690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ADAB9-6039-7D26-FAD9-A46C269F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7" y="5653936"/>
            <a:ext cx="6170492" cy="936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1765E-6DDD-67B4-9F9B-D1206AA71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104" y="3097038"/>
            <a:ext cx="3345470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70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E687AE-2C2D-5AA2-D451-9EFAD3B0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0" y="399571"/>
            <a:ext cx="10432684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0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0184A-EB72-03AE-99AB-187B672FE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587" y="1260125"/>
            <a:ext cx="2438611" cy="24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980C0-CF4C-2BA8-838C-AC0C7A877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589" y="1260124"/>
            <a:ext cx="3231160" cy="2438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D86CB-3FC5-EBAA-AFAF-F5DDFF67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62" y="1641985"/>
            <a:ext cx="3505504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5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30DA1-DAA1-025B-99C0-43E96B258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84" y="270295"/>
            <a:ext cx="9312447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FF1928-31C7-649E-A340-8871C34C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08" y="266278"/>
            <a:ext cx="9129551" cy="2949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0B261-B77E-011C-DBD9-6F7043702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99" y="3429000"/>
            <a:ext cx="482387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8548B-D9DF-B98D-41CE-4E942415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3" y="820164"/>
            <a:ext cx="10143099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B43ED3-0D7C-AF10-4186-F33F2A3F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09" y="154980"/>
            <a:ext cx="8664691" cy="1745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16A07-520A-D109-1BAB-5E27E70B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09" y="2130625"/>
            <a:ext cx="9510584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B6E11-07C8-058A-A528-209E9724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32" y="324310"/>
            <a:ext cx="9861135" cy="2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3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08FCD-B4D2-6F36-ED75-00AB29086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97" y="479168"/>
            <a:ext cx="9693480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1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20DF1-A38D-2F33-037B-7F9ACBEA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2" y="140095"/>
            <a:ext cx="8497878" cy="27684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42E70-2F11-C00D-0D47-B08FFD54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2" y="2933359"/>
            <a:ext cx="3429297" cy="301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6E397-EF94-684E-9CD0-12FF69064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59" y="2933360"/>
            <a:ext cx="3505504" cy="392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6AEC41-BE56-6C93-EA31-0F97B5598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982" y="2239529"/>
            <a:ext cx="5195474" cy="941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72BED0-8432-4BB8-C673-9F205A378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163" y="3205996"/>
            <a:ext cx="5577765" cy="109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35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13D90-19EA-E293-1BC2-7D6C3E65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94" y="269263"/>
            <a:ext cx="5342083" cy="2126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4BD91-081E-EBA0-8185-4675E32E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4" y="2395427"/>
            <a:ext cx="9602032" cy="4305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F31741-E65E-183A-6982-B47C36D7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925" y="156900"/>
            <a:ext cx="3505504" cy="26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3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3862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364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C36BF-8E25-D645-9FA0-BD553520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1" y="502991"/>
            <a:ext cx="10371719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B435F-B8E5-AA9B-F304-AD2DA1A41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3" y="411603"/>
            <a:ext cx="10135478" cy="392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6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654C4-633F-AFAB-5923-BD418AD28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39" y="520260"/>
            <a:ext cx="9861135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52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D0E4F-0CF2-01CD-E46D-DC7CA386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66" y="1"/>
            <a:ext cx="2787649" cy="2998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5CFA5-15A3-8F7C-9F2B-D1D367A7F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48" y="179823"/>
            <a:ext cx="2972058" cy="2156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2155D-61B3-7224-48C4-699B8D130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6" y="3104889"/>
            <a:ext cx="7003387" cy="754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944CFD-8467-D376-252F-37C3AB056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66" y="4174780"/>
            <a:ext cx="9609653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9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6D67A-EA0A-F75F-EAA3-3E79833C2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54" y="1323955"/>
            <a:ext cx="7728250" cy="3229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099A4-5F9B-B64C-602D-6DF5A832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6" y="140434"/>
            <a:ext cx="3777369" cy="1111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026907-E1D9-605C-331A-55FC824FC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808" y="5194916"/>
            <a:ext cx="8095823" cy="1402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7F4A4-FFE8-13A1-C6AB-C98F77ED8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808" y="4571257"/>
            <a:ext cx="3314987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0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457F7-11B0-F512-D21F-96368875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65" y="449224"/>
            <a:ext cx="4168501" cy="1440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886D1-58BC-7B3C-43A9-8DE151C9B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42" y="2210482"/>
            <a:ext cx="9030483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19656</TotalTime>
  <Words>18</Words>
  <Application>Microsoft Office PowerPoint</Application>
  <PresentationFormat>Widescreen</PresentationFormat>
  <Paragraphs>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Viral Patel</dc:creator>
  <cp:lastModifiedBy>Viral Patel</cp:lastModifiedBy>
  <cp:revision>11</cp:revision>
  <dcterms:created xsi:type="dcterms:W3CDTF">2022-12-20T06:21:51Z</dcterms:created>
  <dcterms:modified xsi:type="dcterms:W3CDTF">2023-01-02T21:57:59Z</dcterms:modified>
</cp:coreProperties>
</file>